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7" r:id="rId3"/>
    <p:sldId id="263" r:id="rId4"/>
    <p:sldId id="264" r:id="rId5"/>
    <p:sldId id="265" r:id="rId6"/>
    <p:sldId id="272" r:id="rId7"/>
    <p:sldId id="273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D1FEA8"/>
    <a:srgbClr val="DAFEBA"/>
    <a:srgbClr val="AAFD5F"/>
    <a:srgbClr val="C4FE90"/>
    <a:srgbClr val="A9FDC3"/>
    <a:srgbClr val="FDABB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>
        <p:scale>
          <a:sx n="60" d="100"/>
          <a:sy n="60" d="100"/>
        </p:scale>
        <p:origin x="-156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FD46-A4A7-42B1-BDDC-DE00401F3A93}" type="datetimeFigureOut">
              <a:rPr lang="es-ES" smtClean="0"/>
              <a:t>09/10/2017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5D23-97F3-4DEF-A939-0AF98A3099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47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FD46-A4A7-42B1-BDDC-DE00401F3A93}" type="datetimeFigureOut">
              <a:rPr lang="es-ES" smtClean="0"/>
              <a:t>09/10/2017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5D23-97F3-4DEF-A939-0AF98A3099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93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FD46-A4A7-42B1-BDDC-DE00401F3A93}" type="datetimeFigureOut">
              <a:rPr lang="es-ES" smtClean="0"/>
              <a:t>09/10/2017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5D23-97F3-4DEF-A939-0AF98A3099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94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FD46-A4A7-42B1-BDDC-DE00401F3A93}" type="datetimeFigureOut">
              <a:rPr lang="es-ES" smtClean="0"/>
              <a:t>09/10/2017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5D23-97F3-4DEF-A939-0AF98A3099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97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FD46-A4A7-42B1-BDDC-DE00401F3A93}" type="datetimeFigureOut">
              <a:rPr lang="es-ES" smtClean="0"/>
              <a:t>09/10/2017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5D23-97F3-4DEF-A939-0AF98A3099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54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FD46-A4A7-42B1-BDDC-DE00401F3A93}" type="datetimeFigureOut">
              <a:rPr lang="es-ES" smtClean="0"/>
              <a:t>09/10/2017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5D23-97F3-4DEF-A939-0AF98A3099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63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FD46-A4A7-42B1-BDDC-DE00401F3A93}" type="datetimeFigureOut">
              <a:rPr lang="es-ES" smtClean="0"/>
              <a:t>09/10/2017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5D23-97F3-4DEF-A939-0AF98A3099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2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FD46-A4A7-42B1-BDDC-DE00401F3A93}" type="datetimeFigureOut">
              <a:rPr lang="es-ES" smtClean="0"/>
              <a:t>09/10/2017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5D23-97F3-4DEF-A939-0AF98A3099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5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FD46-A4A7-42B1-BDDC-DE00401F3A93}" type="datetimeFigureOut">
              <a:rPr lang="es-ES" smtClean="0"/>
              <a:t>09/10/2017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5D23-97F3-4DEF-A939-0AF98A3099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32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FD46-A4A7-42B1-BDDC-DE00401F3A93}" type="datetimeFigureOut">
              <a:rPr lang="es-ES" smtClean="0"/>
              <a:t>09/10/2017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5D23-97F3-4DEF-A939-0AF98A3099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250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FD46-A4A7-42B1-BDDC-DE00401F3A93}" type="datetimeFigureOut">
              <a:rPr lang="es-ES" smtClean="0"/>
              <a:t>09/10/2017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5D23-97F3-4DEF-A939-0AF98A3099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94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DFD46-A4A7-42B1-BDDC-DE00401F3A93}" type="datetimeFigureOut">
              <a:rPr lang="es-ES" smtClean="0"/>
              <a:t>09/10/2017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5D23-97F3-4DEF-A939-0AF98A3099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82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0</Words>
  <Application>Microsoft Office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VanYis</dc:creator>
  <cp:lastModifiedBy>VanYis</cp:lastModifiedBy>
  <cp:revision>30</cp:revision>
  <dcterms:created xsi:type="dcterms:W3CDTF">2017-10-08T19:54:34Z</dcterms:created>
  <dcterms:modified xsi:type="dcterms:W3CDTF">2017-10-09T10:03:15Z</dcterms:modified>
</cp:coreProperties>
</file>